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13"/>
  </p:notesMasterIdLst>
  <p:sldIdLst>
    <p:sldId id="262" r:id="rId2"/>
    <p:sldId id="264" r:id="rId3"/>
    <p:sldId id="261" r:id="rId4"/>
    <p:sldId id="263" r:id="rId5"/>
    <p:sldId id="257" r:id="rId6"/>
    <p:sldId id="256" r:id="rId7"/>
    <p:sldId id="258" r:id="rId8"/>
    <p:sldId id="260" r:id="rId9"/>
    <p:sldId id="265" r:id="rId10"/>
    <p:sldId id="259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208" autoAdjust="0"/>
  </p:normalViewPr>
  <p:slideViewPr>
    <p:cSldViewPr snapToGrid="0">
      <p:cViewPr varScale="1">
        <p:scale>
          <a:sx n="82" d="100"/>
          <a:sy n="82" d="100"/>
        </p:scale>
        <p:origin x="-496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CA845-2F4B-47B6-A96A-7699E4A1533D}" type="datetimeFigureOut">
              <a:rPr lang="de-DE" smtClean="0"/>
              <a:t>12.02.19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98F9AC-D2B8-4344-A44D-3EA65F5C789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1198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8F9AC-D2B8-4344-A44D-3EA65F5C789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0868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12.02.19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556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12.02.19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056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12.02.19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42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12.02.19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228692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12.02.19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3306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12.02.19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7185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12.02.19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291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12.02.19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0446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12.02.19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7050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12.02.19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977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12.02.19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733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12.02.19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78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12.02.19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141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12.02.19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563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12.02.19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907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12.02.19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952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12.02.19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517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12.02.19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557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12.02.19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0731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svg"/><Relationship Id="rId7" Type="http://schemas.openxmlformats.org/officeDocument/2006/relationships/image" Target="../media/image15.jp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0.jpg"/><Relationship Id="rId5" Type="http://schemas.openxmlformats.org/officeDocument/2006/relationships/image" Target="../media/image21.jp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 der </a:t>
            </a:r>
            <a:r>
              <a:rPr lang="de-DE" dirty="0" err="1"/>
              <a:t>teammitglieder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1141413" y="2367092"/>
            <a:ext cx="10363826" cy="3424107"/>
          </a:xfrm>
        </p:spPr>
        <p:txBody>
          <a:bodyPr/>
          <a:lstStyle/>
          <a:p>
            <a:pPr marL="0" indent="0">
              <a:buNone/>
            </a:pPr>
            <a:r>
              <a:rPr lang="de-DE" sz="2800" u="sng" dirty="0"/>
              <a:t>Stefan Roth</a:t>
            </a:r>
          </a:p>
          <a:p>
            <a:pPr marL="0" indent="0">
              <a:buNone/>
            </a:pPr>
            <a:r>
              <a:rPr lang="de-DE" dirty="0"/>
              <a:t>- Rolle: Vorstand des Unternehmens</a:t>
            </a:r>
          </a:p>
          <a:p>
            <a:pPr marL="0" indent="0">
              <a:buNone/>
            </a:pPr>
            <a:r>
              <a:rPr lang="de-DE" dirty="0"/>
              <a:t>- Hobbies: </a:t>
            </a:r>
          </a:p>
        </p:txBody>
      </p:sp>
      <p:sp>
        <p:nvSpPr>
          <p:cNvPr id="5" name="AutoShape 4" descr="blob:https://web.whatsapp.com/e7b4a1d8-e2d9-456a-aeac-3808a7e39abb">
            <a:extLst>
              <a:ext uri="{FF2B5EF4-FFF2-40B4-BE49-F238E27FC236}">
                <a16:creationId xmlns:a16="http://schemas.microsoft.com/office/drawing/2014/main" xmlns="" id="{4971AFD7-426D-4024-9D94-7D5AC9700C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71239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078FD4D5-57B9-4C2D-B6DC-0A92B4375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631" y="5350976"/>
            <a:ext cx="1268898" cy="117661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58262144-FC91-4F89-8012-BA8AC132D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547" y="4006115"/>
            <a:ext cx="1593722" cy="108585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xmlns="" id="{FABC23A0-A193-4FCE-9F84-28117F19D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625" y="4006114"/>
            <a:ext cx="1085850" cy="108585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xmlns="" id="{53E57688-14FC-40F0-A44F-9A59C40B0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606" y="4006114"/>
            <a:ext cx="977265" cy="108585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xmlns="" id="{4E33B2CF-1EC5-44DA-B898-D68A10D700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889"/>
          <a:stretch/>
        </p:blipFill>
        <p:spPr>
          <a:xfrm>
            <a:off x="6901862" y="3998286"/>
            <a:ext cx="1028504" cy="109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8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Tools, Technologien und Vorgehen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1141413" y="2297424"/>
            <a:ext cx="10363826" cy="3424107"/>
          </a:xfrm>
        </p:spPr>
        <p:txBody>
          <a:bodyPr/>
          <a:lstStyle/>
          <a:p>
            <a:r>
              <a:rPr lang="de-DE" dirty="0"/>
              <a:t>Atom (HTML, CSS, Java-</a:t>
            </a:r>
            <a:r>
              <a:rPr lang="de-DE" dirty="0" err="1"/>
              <a:t>Script</a:t>
            </a:r>
            <a:r>
              <a:rPr lang="de-DE" dirty="0"/>
              <a:t>, Java)</a:t>
            </a:r>
          </a:p>
          <a:p>
            <a:r>
              <a:rPr lang="de-DE" dirty="0" err="1"/>
              <a:t>Github</a:t>
            </a:r>
            <a:endParaRPr lang="de-DE" dirty="0"/>
          </a:p>
          <a:p>
            <a:r>
              <a:rPr lang="de-DE" dirty="0"/>
              <a:t>Google </a:t>
            </a:r>
            <a:r>
              <a:rPr lang="de-DE" dirty="0" err="1"/>
              <a:t>firebase</a:t>
            </a:r>
            <a:endParaRPr lang="de-DE" dirty="0"/>
          </a:p>
          <a:p>
            <a:r>
              <a:rPr lang="de-DE" dirty="0" err="1"/>
              <a:t>Scrum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0496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ABC3F4B-0742-442A-BA96-4FD2F1D8E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474402BF-DFED-444E-8EEC-5906FDB6EFE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D53E85ED-26EF-4D01-917C-A13EA660C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61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 der </a:t>
            </a:r>
            <a:r>
              <a:rPr lang="de-DE" dirty="0" err="1"/>
              <a:t>teammitglieder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1141413" y="2351852"/>
            <a:ext cx="10363826" cy="3424107"/>
          </a:xfrm>
        </p:spPr>
        <p:txBody>
          <a:bodyPr/>
          <a:lstStyle/>
          <a:p>
            <a:pPr marL="0" indent="0">
              <a:buNone/>
            </a:pPr>
            <a:r>
              <a:rPr lang="de-DE" sz="2800" u="sng" dirty="0"/>
              <a:t>Daniel Wenzl</a:t>
            </a:r>
          </a:p>
          <a:p>
            <a:pPr>
              <a:buFontTx/>
              <a:buChar char="-"/>
            </a:pPr>
            <a:r>
              <a:rPr lang="de-DE" dirty="0"/>
              <a:t>Rolle: Management</a:t>
            </a:r>
          </a:p>
          <a:p>
            <a:pPr>
              <a:buFontTx/>
              <a:buChar char="-"/>
            </a:pPr>
            <a:r>
              <a:rPr lang="de-DE" dirty="0"/>
              <a:t>Hobbies: 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DE4F2952-A6DF-4221-A640-43FB0483B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277" y="3926746"/>
            <a:ext cx="1239616" cy="123961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A77120BA-5A4D-4F35-8AFC-9CD3B46EB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204" y="3926745"/>
            <a:ext cx="755213" cy="123961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CD609B0E-B91F-4458-BF55-EE272C3C4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800" y="3926745"/>
            <a:ext cx="1238790" cy="125856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xmlns="" id="{3B31E6B9-34B9-4F14-AA4C-EFFBAB91A0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7070" y="5089131"/>
            <a:ext cx="1130582" cy="137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66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 der </a:t>
            </a:r>
            <a:r>
              <a:rPr lang="de-DE" dirty="0" err="1"/>
              <a:t>teammitglieder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1141413" y="2382332"/>
            <a:ext cx="10363826" cy="3424107"/>
          </a:xfrm>
        </p:spPr>
        <p:txBody>
          <a:bodyPr/>
          <a:lstStyle/>
          <a:p>
            <a:pPr marL="0" indent="0">
              <a:buNone/>
            </a:pPr>
            <a:r>
              <a:rPr lang="de-DE" sz="2800" u="sng" dirty="0"/>
              <a:t>Sven Hornung</a:t>
            </a:r>
          </a:p>
          <a:p>
            <a:pPr>
              <a:buFontTx/>
              <a:buChar char="-"/>
            </a:pPr>
            <a:r>
              <a:rPr lang="de-DE" dirty="0"/>
              <a:t>Rolle: Projektleiter</a:t>
            </a:r>
          </a:p>
          <a:p>
            <a:pPr>
              <a:buFontTx/>
              <a:buChar char="-"/>
            </a:pPr>
            <a:r>
              <a:rPr lang="de-DE" dirty="0"/>
              <a:t>Hobbies: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B6B517C6-13E3-443B-9421-A9657B0695C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04213" y="5674462"/>
            <a:ext cx="2585286" cy="66135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05046264-32E3-4376-AD9E-84979BAD7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359" y="3800793"/>
            <a:ext cx="1173480" cy="1173480"/>
          </a:xfrm>
          <a:prstGeom prst="rect">
            <a:avLst/>
          </a:prstGeom>
        </p:spPr>
      </p:pic>
      <p:pic>
        <p:nvPicPr>
          <p:cNvPr id="10" name="Grafik 9" descr="Tanzen">
            <a:extLst>
              <a:ext uri="{FF2B5EF4-FFF2-40B4-BE49-F238E27FC236}">
                <a16:creationId xmlns:a16="http://schemas.microsoft.com/office/drawing/2014/main" xmlns="" id="{0F903D22-9F3C-4EDE-B8BB-3E8FBFB192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60891" y="3800793"/>
            <a:ext cx="1251894" cy="125189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xmlns="" id="{EF95351B-05F4-4EB2-B792-4A58BB94B3C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802"/>
          <a:stretch/>
        </p:blipFill>
        <p:spPr>
          <a:xfrm>
            <a:off x="6204169" y="3840000"/>
            <a:ext cx="1060652" cy="117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069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 der </a:t>
            </a:r>
            <a:r>
              <a:rPr lang="de-DE" dirty="0" err="1"/>
              <a:t>teammitglieder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1141413" y="2397572"/>
            <a:ext cx="10363826" cy="3424107"/>
          </a:xfrm>
        </p:spPr>
        <p:txBody>
          <a:bodyPr/>
          <a:lstStyle/>
          <a:p>
            <a:pPr marL="0" indent="0">
              <a:buNone/>
            </a:pPr>
            <a:r>
              <a:rPr lang="de-DE" sz="2800" u="sng" dirty="0"/>
              <a:t>Niklas Fichtner</a:t>
            </a:r>
          </a:p>
          <a:p>
            <a:pPr>
              <a:buFontTx/>
              <a:buChar char="-"/>
            </a:pPr>
            <a:r>
              <a:rPr lang="de-DE" dirty="0"/>
              <a:t>Rolle: Programmierer</a:t>
            </a:r>
          </a:p>
          <a:p>
            <a:pPr>
              <a:buFontTx/>
              <a:buChar char="-"/>
            </a:pPr>
            <a:r>
              <a:rPr lang="de-DE" dirty="0"/>
              <a:t>Hobbies: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82C05AEA-EBDA-406F-A337-5A8BC1B06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417" y="5594669"/>
            <a:ext cx="3515994" cy="93306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9F929A9D-8D2A-4FD7-AD2D-173D76029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859" y="3919102"/>
            <a:ext cx="1635182" cy="86625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0610FDB0-B152-4CE7-B53D-77EE38ED3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239" y="3919102"/>
            <a:ext cx="868680" cy="86868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xmlns="" id="{F68A36E4-E1DC-4C3B-ACBE-9360E7D2E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0710" y="3919102"/>
            <a:ext cx="1559265" cy="86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44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 der </a:t>
            </a:r>
            <a:r>
              <a:rPr lang="de-DE" dirty="0" err="1"/>
              <a:t>teammitglieder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1141413" y="2351852"/>
            <a:ext cx="10363826" cy="3424107"/>
          </a:xfrm>
        </p:spPr>
        <p:txBody>
          <a:bodyPr/>
          <a:lstStyle/>
          <a:p>
            <a:pPr marL="0" indent="0">
              <a:buNone/>
            </a:pPr>
            <a:r>
              <a:rPr lang="de-DE" sz="2800" u="sng" dirty="0"/>
              <a:t>Salam Al </a:t>
            </a:r>
            <a:r>
              <a:rPr lang="de-DE" sz="2800" u="sng" dirty="0" err="1"/>
              <a:t>Hamoud</a:t>
            </a:r>
            <a:endParaRPr lang="de-DE" sz="2800" u="sng" dirty="0"/>
          </a:p>
          <a:p>
            <a:pPr>
              <a:buFontTx/>
              <a:buChar char="-"/>
            </a:pPr>
            <a:r>
              <a:rPr lang="de-DE" dirty="0" smtClean="0"/>
              <a:t>Rolle</a:t>
            </a:r>
            <a:r>
              <a:rPr lang="de-DE" dirty="0"/>
              <a:t>: IT-</a:t>
            </a:r>
            <a:r>
              <a:rPr lang="de-DE" dirty="0" smtClean="0"/>
              <a:t>Architektin</a:t>
            </a:r>
          </a:p>
          <a:p>
            <a:pPr>
              <a:buFontTx/>
              <a:buChar char="-"/>
            </a:pPr>
            <a:r>
              <a:rPr lang="de-DE" dirty="0"/>
              <a:t> </a:t>
            </a:r>
            <a:r>
              <a:rPr lang="de-DE" dirty="0" smtClean="0"/>
              <a:t>Hobbies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338130C4-95D4-4F88-B580-E5E0BE5A1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64951" y="5631008"/>
            <a:ext cx="3082742" cy="860390"/>
          </a:xfrm>
          <a:prstGeom prst="rect">
            <a:avLst/>
          </a:prstGeom>
        </p:spPr>
      </p:pic>
      <p:pic>
        <p:nvPicPr>
          <p:cNvPr id="6" name="Picture 5" descr="Cho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872" y="4105232"/>
            <a:ext cx="1608443" cy="1443789"/>
          </a:xfrm>
          <a:prstGeom prst="rect">
            <a:avLst/>
          </a:prstGeom>
        </p:spPr>
      </p:pic>
      <p:pic>
        <p:nvPicPr>
          <p:cNvPr id="8" name="Picture 7" descr="spieler-trompete-piktogramm-zeichnung_csp43597695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546" y="4104732"/>
            <a:ext cx="1133073" cy="14790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1777" y="4140023"/>
            <a:ext cx="1501403" cy="146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06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C8A9653C-3E96-4C30-82DE-B9DED13CB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692"/>
            <a:ext cx="12192000" cy="812558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00624" y="-270776"/>
            <a:ext cx="8689976" cy="2509213"/>
          </a:xfrm>
        </p:spPr>
        <p:txBody>
          <a:bodyPr>
            <a:normAutofit/>
          </a:bodyPr>
          <a:lstStyle/>
          <a:p>
            <a:r>
              <a:rPr lang="de-DE" sz="5400" dirty="0">
                <a:solidFill>
                  <a:schemeClr val="bg1"/>
                </a:solidFill>
              </a:rPr>
              <a:t>Urban </a:t>
            </a:r>
            <a:r>
              <a:rPr lang="de-DE" sz="5400" dirty="0" err="1">
                <a:solidFill>
                  <a:schemeClr val="bg1"/>
                </a:solidFill>
              </a:rPr>
              <a:t>explorer</a:t>
            </a:r>
            <a:endParaRPr lang="de-DE" sz="5400" dirty="0">
              <a:solidFill>
                <a:schemeClr val="bg1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700624" y="2238437"/>
            <a:ext cx="8689976" cy="1371599"/>
          </a:xfrm>
        </p:spPr>
        <p:txBody>
          <a:bodyPr>
            <a:normAutofit/>
          </a:bodyPr>
          <a:lstStyle/>
          <a:p>
            <a:r>
              <a:rPr lang="de-DE" sz="2400" dirty="0">
                <a:solidFill>
                  <a:schemeClr val="accent6">
                    <a:lumMod val="50000"/>
                  </a:schemeClr>
                </a:solidFill>
              </a:rPr>
              <a:t>Dein perfekter tag in einer fremden </a:t>
            </a:r>
            <a:r>
              <a:rPr lang="de-DE" sz="2400" dirty="0" err="1">
                <a:solidFill>
                  <a:schemeClr val="accent6">
                    <a:lumMod val="50000"/>
                  </a:schemeClr>
                </a:solidFill>
              </a:rPr>
              <a:t>stadt</a:t>
            </a:r>
            <a:endParaRPr lang="de-DE" sz="24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de-DE" dirty="0">
              <a:solidFill>
                <a:schemeClr val="bg1">
                  <a:lumMod val="95000"/>
                </a:schemeClr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3531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Ziel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1820866" y="3068133"/>
            <a:ext cx="7871773" cy="122954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Tagesplanungen für einen schönen Städte Trip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0571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030D29A-F250-4B00-B708-CA5E5668F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Funktionale und nicht funktionale Anforderung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373884C1-A6CE-4456-9F7A-0D14BC5AA08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41413" y="2321372"/>
            <a:ext cx="10363826" cy="34241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Funktionale Anforderungen:</a:t>
            </a:r>
          </a:p>
          <a:p>
            <a:r>
              <a:rPr lang="de-DE" dirty="0"/>
              <a:t>Suchfunktion (Eingabe Stadt)</a:t>
            </a:r>
          </a:p>
          <a:p>
            <a:r>
              <a:rPr lang="de-DE" dirty="0"/>
              <a:t>Abfrage der Tageszeit: morgens, mittags, abends </a:t>
            </a:r>
          </a:p>
          <a:p>
            <a:r>
              <a:rPr lang="de-DE" dirty="0"/>
              <a:t>Einteilung nach Kategorien Essen, Sehenswürdigkeiten, etc.</a:t>
            </a:r>
          </a:p>
          <a:p>
            <a:r>
              <a:rPr lang="de-DE" dirty="0"/>
              <a:t>Rechts anzeige: Tages Empfehlung</a:t>
            </a:r>
          </a:p>
          <a:p>
            <a:r>
              <a:rPr lang="de-DE" dirty="0"/>
              <a:t>Optional: ausgewählte Ziele zu einem Tagesplan zusammenstellen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1657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030D29A-F250-4B00-B708-CA5E5668F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Funktionale und nicht funktionale Anforderung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373884C1-A6CE-4456-9F7A-0D14BC5AA08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41413" y="2336612"/>
            <a:ext cx="10363826" cy="34241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Nicht funktionale Anforderungen:</a:t>
            </a:r>
          </a:p>
          <a:p>
            <a:r>
              <a:rPr lang="de-DE" dirty="0"/>
              <a:t>Erreichbar</a:t>
            </a:r>
          </a:p>
          <a:p>
            <a:r>
              <a:rPr lang="de-DE" dirty="0"/>
              <a:t>Sicher</a:t>
            </a:r>
          </a:p>
          <a:p>
            <a:r>
              <a:rPr lang="de-DE" dirty="0"/>
              <a:t>Wartbar</a:t>
            </a:r>
          </a:p>
          <a:p>
            <a:r>
              <a:rPr lang="de-DE" dirty="0"/>
              <a:t>Fehlertoleranz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0834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Schaltkreis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Schaltkreis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haltkreis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TM04033919[[fn=Schaltkreis]]</Template>
  <TotalTime>43</TotalTime>
  <Words>153</Words>
  <Application>Microsoft Macintosh PowerPoint</Application>
  <PresentationFormat>Custom</PresentationFormat>
  <Paragraphs>43</Paragraphs>
  <Slides>11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Schaltkreis</vt:lpstr>
      <vt:lpstr>Vorstellung der teammitglieder</vt:lpstr>
      <vt:lpstr>Vorstellung der teammitglieder</vt:lpstr>
      <vt:lpstr>Vorstellung der teammitglieder</vt:lpstr>
      <vt:lpstr>Vorstellung der teammitglieder</vt:lpstr>
      <vt:lpstr>Vorstellung der teammitglieder</vt:lpstr>
      <vt:lpstr>Urban explorer</vt:lpstr>
      <vt:lpstr>Das Ziel</vt:lpstr>
      <vt:lpstr>Funktionale und nicht funktionale Anforderung</vt:lpstr>
      <vt:lpstr>Funktionale und nicht funktionale Anforderung</vt:lpstr>
      <vt:lpstr>Tools, Technologien und Vorgehen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Urban explorer</dc:title>
  <dc:creator>Windows-Benutzer</dc:creator>
  <cp:lastModifiedBy>Bashar</cp:lastModifiedBy>
  <cp:revision>39</cp:revision>
  <dcterms:created xsi:type="dcterms:W3CDTF">2019-02-04T14:27:52Z</dcterms:created>
  <dcterms:modified xsi:type="dcterms:W3CDTF">2019-02-12T13:18:04Z</dcterms:modified>
</cp:coreProperties>
</file>